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350" r:id="rId2"/>
    <p:sldId id="378" r:id="rId3"/>
    <p:sldId id="379" r:id="rId4"/>
    <p:sldId id="376" r:id="rId5"/>
    <p:sldId id="375" r:id="rId6"/>
    <p:sldId id="374" r:id="rId7"/>
    <p:sldId id="373" r:id="rId8"/>
    <p:sldId id="372" r:id="rId9"/>
    <p:sldId id="371" r:id="rId10"/>
    <p:sldId id="370" r:id="rId11"/>
    <p:sldId id="369" r:id="rId12"/>
    <p:sldId id="367" r:id="rId13"/>
    <p:sldId id="366" r:id="rId14"/>
    <p:sldId id="365" r:id="rId15"/>
    <p:sldId id="364" r:id="rId16"/>
    <p:sldId id="35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F66"/>
    <a:srgbClr val="FFD5D5"/>
    <a:srgbClr val="F5AC8B"/>
    <a:srgbClr val="FFF3F3"/>
    <a:srgbClr val="FF5050"/>
    <a:srgbClr val="FF3399"/>
    <a:srgbClr val="000000"/>
    <a:srgbClr val="003300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1434" y="-7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DE12B-411C-48C5-931E-C3508555C332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A5AD5-2D52-4FCE-A279-D097C8D4B6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5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260648"/>
            <a:ext cx="5904656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Times New Roman" pitchFamily="18" charset="0"/>
                <a:cs typeface="Calibri" pitchFamily="34" charset="0"/>
              </a:rPr>
              <a:t>муниципальное дошкольное образовательное учреждение </a:t>
            </a:r>
          </a:p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Times New Roman" pitchFamily="18" charset="0"/>
                <a:cs typeface="Calibri" pitchFamily="34" charset="0"/>
              </a:rPr>
              <a:t>«Детский сад № 16Красноармейского района Волгограда»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91580" y="1052736"/>
            <a:ext cx="7704856" cy="3490186"/>
          </a:xfrm>
          <a:prstGeom prst="rect">
            <a:avLst/>
          </a:prstGeom>
          <a:ln>
            <a:solidFill>
              <a:srgbClr val="3333FF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8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Авторская методическая разработка</a:t>
            </a:r>
            <a:endParaRPr lang="ru-RU" altLang="ru-RU" sz="4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</a:pPr>
            <a:r>
              <a:rPr lang="ru-RU" altLang="ru-RU" sz="48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“Кроссворд по ПДД”</a:t>
            </a:r>
            <a:endParaRPr lang="ru-RU" altLang="ru-RU" sz="4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14217" y="5229200"/>
            <a:ext cx="3452616" cy="1030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lnSpc>
                <a:spcPct val="115000"/>
              </a:lnSpc>
              <a:spcBef>
                <a:spcPct val="0"/>
              </a:spcBef>
              <a:defRPr/>
            </a:pPr>
            <a:r>
              <a:rPr lang="ru-RU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Автор  разработчик                                                                           </a:t>
            </a:r>
            <a:r>
              <a:rPr lang="ru-RU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Денисова   Елена   Борисовна,                                                                              учитель-логопед, </a:t>
            </a:r>
            <a:r>
              <a:rPr lang="ru-RU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воспитатель</a:t>
            </a:r>
          </a:p>
          <a:p>
            <a:pPr lvl="0" algn="r" fontAlgn="base">
              <a:lnSpc>
                <a:spcPct val="115000"/>
              </a:lnSpc>
              <a:spcBef>
                <a:spcPct val="0"/>
              </a:spcBef>
              <a:defRPr/>
            </a:pPr>
            <a:r>
              <a:rPr lang="ru-RU" sz="1100" b="1" dirty="0" smtClean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rgbClr val="0070C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90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4291534" y="1513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5052821" y="15438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781236" y="500432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557022" y="498713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801447" y="54253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6536836" y="543749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7334661" y="545816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8090236" y="54730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306553"/>
            <a:ext cx="3265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5785812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6579086" y="1964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7334661" y="49838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13903" y="274485"/>
            <a:ext cx="25319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dirty="0">
              <a:solidFill>
                <a:prstClr val="black"/>
              </a:solidFill>
            </a:endParaRPr>
          </a:p>
        </p:txBody>
      </p:sp>
      <p:pic>
        <p:nvPicPr>
          <p:cNvPr id="149" name="Рисунок 148" descr="C:\Users\елена\Desktop\68579879_0014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4" t="16455" r="6859" b="13291"/>
          <a:stretch/>
        </p:blipFill>
        <p:spPr bwMode="auto">
          <a:xfrm>
            <a:off x="6666004" y="156340"/>
            <a:ext cx="2179807" cy="252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5696269" y="347453"/>
            <a:ext cx="319228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Пешеходный переход </a:t>
            </a:r>
          </a:p>
          <a:p>
            <a:pPr lvl="0"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охож на это </a:t>
            </a:r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ивотное 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258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750"/>
                            </p:stCondLst>
                            <p:childTnLst>
                              <p:par>
                                <p:cTn id="10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3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3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750"/>
                            </p:stCondLst>
                            <p:childTnLst>
                              <p:par>
                                <p:cTn id="10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04" grpId="0" animBg="1"/>
      <p:bldP spid="39" grpId="0" animBg="1"/>
      <p:bldP spid="44" grpId="0" animBg="1"/>
      <p:bldP spid="56" grpId="0" animBg="1"/>
      <p:bldP spid="17" grpId="0"/>
      <p:bldP spid="1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4291534" y="1513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5052821" y="15438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781236" y="500432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557022" y="498713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801447" y="54253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6536836" y="543749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7334661" y="545816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8090236" y="54730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306553"/>
            <a:ext cx="3265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5785812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6579086" y="1964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7334661" y="49838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13903" y="274485"/>
            <a:ext cx="25319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12079" y="239179"/>
            <a:ext cx="336066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Можно ли переходить </a:t>
            </a:r>
          </a:p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дорогу в любом месте?</a:t>
            </a:r>
            <a:endParaRPr lang="ru-RU" dirty="0"/>
          </a:p>
        </p:txBody>
      </p:sp>
      <p:pic>
        <p:nvPicPr>
          <p:cNvPr id="1027" name="Picture 3" descr="D:\ПДД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994" y="237121"/>
            <a:ext cx="2160000" cy="218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58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25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25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33" grpId="0" animBg="1"/>
      <p:bldP spid="40" grpId="0" animBg="1"/>
      <p:bldP spid="17" grpId="0"/>
      <p:bldP spid="1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4291534" y="1513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5052821" y="15438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781236" y="500432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557022" y="498713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801447" y="54253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6536836" y="543749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7334661" y="545816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8090236" y="54730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306553"/>
            <a:ext cx="3265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5785812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6579086" y="1964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7334661" y="49838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580112" y="274485"/>
            <a:ext cx="35638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Многоместное транспортное </a:t>
            </a:r>
          </a:p>
          <a:p>
            <a:pPr lvl="0"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средство  для перевозки </a:t>
            </a:r>
          </a:p>
          <a:p>
            <a:pPr lvl="0"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пассажиров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33" name="Рисунок 132" descr="C:\Users\Teacher\Desktop\Новая папка (3)\автобус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683" y="241899"/>
            <a:ext cx="2713617" cy="17907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2890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250"/>
                            </p:stCondLst>
                            <p:childTnLst>
                              <p:par>
                                <p:cTn id="1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3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8250"/>
                            </p:stCondLst>
                            <p:childTnLst>
                              <p:par>
                                <p:cTn id="14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34" grpId="0" animBg="1"/>
      <p:bldP spid="41" grpId="0" animBg="1"/>
      <p:bldP spid="49" grpId="0" animBg="1"/>
      <p:bldP spid="58" grpId="0" animBg="1"/>
      <p:bldP spid="75" grpId="0" animBg="1"/>
      <p:bldP spid="76" grpId="0" animBg="1"/>
      <p:bldP spid="19" grpId="0"/>
      <p:bldP spid="1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4291534" y="1513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5052821" y="15438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781236" y="500432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557022" y="498713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801447" y="54253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6536836" y="543749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7334661" y="545816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8090236" y="54730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306553"/>
            <a:ext cx="3265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5785812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6579086" y="1964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7334661" y="49838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13903" y="274485"/>
            <a:ext cx="25319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Безопасная д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орога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пешеходов</a:t>
            </a:r>
            <a:endParaRPr lang="ru-RU" sz="2800" dirty="0">
              <a:solidFill>
                <a:prstClr val="black"/>
              </a:solidFill>
            </a:endParaRPr>
          </a:p>
        </p:txBody>
      </p:sp>
      <p:pic>
        <p:nvPicPr>
          <p:cNvPr id="2050" name="Picture 2" descr="D:\ПДД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266" y="403192"/>
            <a:ext cx="2354326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70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250"/>
                            </p:stCondLst>
                            <p:childTnLst>
                              <p:par>
                                <p:cTn id="1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8250"/>
                            </p:stCondLst>
                            <p:childTnLst>
                              <p:par>
                                <p:cTn id="14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35" grpId="0" animBg="1"/>
      <p:bldP spid="42" grpId="0" animBg="1"/>
      <p:bldP spid="50" grpId="0" animBg="1"/>
      <p:bldP spid="59" grpId="0" animBg="1"/>
      <p:bldP spid="77" grpId="0" animBg="1"/>
      <p:bldP spid="78" grpId="0" animBg="1"/>
      <p:bldP spid="19" grpId="0"/>
      <p:bldP spid="1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4291534" y="1513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5052821" y="15438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781236" y="500432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557022" y="498713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801447" y="54253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6536836" y="543749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7334661" y="545816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8090236" y="54730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306553"/>
            <a:ext cx="3265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5785812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6579086" y="1964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7334661" y="49838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949216" y="103250"/>
            <a:ext cx="30936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Место где останавливается общественный транспорт</a:t>
            </a:r>
            <a:endParaRPr lang="ru-RU" sz="2800" dirty="0">
              <a:solidFill>
                <a:prstClr val="black"/>
              </a:solidFill>
            </a:endParaRPr>
          </a:p>
        </p:txBody>
      </p:sp>
      <p:pic>
        <p:nvPicPr>
          <p:cNvPr id="133" name="Рисунок 132" descr="C:\Users\Teacher\Desktop\Новая папка (3)\остановка (2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32" y="262059"/>
            <a:ext cx="2519680" cy="20878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897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300"/>
                            </p:stCondLst>
                            <p:childTnLst>
                              <p:par>
                                <p:cTn id="1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50"/>
                            </p:stCondLst>
                            <p:childTnLst>
                              <p:par>
                                <p:cTn id="3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800"/>
                            </p:stCondLst>
                            <p:childTnLst>
                              <p:par>
                                <p:cTn id="4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50"/>
                            </p:stCondLst>
                            <p:childTnLst>
                              <p:par>
                                <p:cTn id="6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300"/>
                            </p:stCondLst>
                            <p:childTnLst>
                              <p:par>
                                <p:cTn id="8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050"/>
                            </p:stCondLst>
                            <p:childTnLst>
                              <p:par>
                                <p:cTn id="9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800"/>
                            </p:stCondLst>
                            <p:childTnLst>
                              <p:par>
                                <p:cTn id="11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550"/>
                            </p:stCondLst>
                            <p:childTnLst>
                              <p:par>
                                <p:cTn id="13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1300"/>
                            </p:stCondLst>
                            <p:childTnLst>
                              <p:par>
                                <p:cTn id="14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205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2050"/>
                            </p:stCondLst>
                            <p:childTnLst>
                              <p:par>
                                <p:cTn id="169" presetID="53" presetClass="entr" presetSubtype="16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3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5100"/>
                            </p:stCondLst>
                            <p:childTnLst>
                              <p:par>
                                <p:cTn id="17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36" grpId="0" animBg="1"/>
      <p:bldP spid="43" grpId="0" animBg="1"/>
      <p:bldP spid="51" grpId="0" animBg="1"/>
      <p:bldP spid="66" grpId="0" animBg="1"/>
      <p:bldP spid="81" grpId="0" animBg="1"/>
      <p:bldP spid="136" grpId="0" animBg="1"/>
      <p:bldP spid="137" grpId="0" animBg="1"/>
      <p:bldP spid="141" grpId="0" animBg="1"/>
      <p:bldP spid="19" grpId="0"/>
      <p:bldP spid="1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4291534" y="1513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5052821" y="15438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781236" y="500432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557022" y="498713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801447" y="54253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6536836" y="543749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7334661" y="545816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8090236" y="54730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5785812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6579086" y="1964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7334661" y="49838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832158" y="119021"/>
            <a:ext cx="32043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Самая подвижная часть машины?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2" t="11394" r="9767" b="7013"/>
          <a:stretch/>
        </p:blipFill>
        <p:spPr bwMode="auto">
          <a:xfrm>
            <a:off x="6022841" y="338717"/>
            <a:ext cx="3013655" cy="234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82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7500"/>
                            </p:stCondLst>
                            <p:childTnLst>
                              <p:par>
                                <p:cTn id="12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37" grpId="0" animBg="1"/>
      <p:bldP spid="45" grpId="0" animBg="1"/>
      <p:bldP spid="52" grpId="0" animBg="1"/>
      <p:bldP spid="144" grpId="0" animBg="1"/>
      <p:bldP spid="145" grpId="0" animBg="1"/>
      <p:bldP spid="19" grpId="0"/>
      <p:bldP spid="1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4291534" y="1513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5052821" y="15438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781236" y="500432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557022" y="498713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801447" y="54253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6536836" y="543749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7334661" y="545816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8090236" y="54730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306553"/>
            <a:ext cx="3265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5785812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6579086" y="1964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7334661" y="49838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580112" y="195043"/>
            <a:ext cx="326569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ребята должны знать, детям на дороге нельзя с мячом… </a:t>
            </a:r>
          </a:p>
        </p:txBody>
      </p:sp>
      <p:pic>
        <p:nvPicPr>
          <p:cNvPr id="149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322" y="261762"/>
            <a:ext cx="2519680" cy="2550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394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3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3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7500"/>
                            </p:stCondLst>
                            <p:childTnLst>
                              <p:par>
                                <p:cTn id="12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38" grpId="0" animBg="1"/>
      <p:bldP spid="46" grpId="0" animBg="1"/>
      <p:bldP spid="53" grpId="0" animBg="1"/>
      <p:bldP spid="67" grpId="0" animBg="1"/>
      <p:bldP spid="142" grpId="0" animBg="1"/>
      <p:bldP spid="17" grpId="0"/>
      <p:bldP spid="1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4291534" y="1513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5052821" y="15438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781236" y="500432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557022" y="498713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801447" y="54253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6536836" y="543749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7334661" y="545816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8090236" y="54730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306553"/>
            <a:ext cx="32657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Вот полосатый переход, 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же по нему идёт?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5785812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6579086" y="1964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7334661" y="49838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" name="Picture 2" descr="C:\Users\Teacher\Desktop\Новая папка (3)\2024-04-20_21-40-16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530" y="340966"/>
            <a:ext cx="2283460" cy="1799590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32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250"/>
                            </p:stCondLst>
                            <p:childTnLst>
                              <p:par>
                                <p:cTn id="1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3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8250"/>
                            </p:stCondLst>
                            <p:childTnLst>
                              <p:par>
                                <p:cTn id="14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54" grpId="0" animBg="1"/>
      <p:bldP spid="68" grpId="0" animBg="1"/>
      <p:bldP spid="69" grpId="0" animBg="1"/>
      <p:bldP spid="86" grpId="0" animBg="1"/>
      <p:bldP spid="147" grpId="0" animBg="1"/>
      <p:bldP spid="18" grpId="0"/>
      <p:bldP spid="18" grpId="1"/>
      <p:bldP spid="1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4291534" y="1513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5052821" y="15438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781236" y="500432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557022" y="498713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801447" y="54253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6536836" y="543749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7334661" y="545816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8090236" y="54730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306553"/>
            <a:ext cx="3265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5785812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6579086" y="1964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7334661" y="49838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332543" y="263049"/>
            <a:ext cx="376083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прогулку едет дом </a:t>
            </a:r>
          </a:p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грохочет всё кругом </a:t>
            </a:r>
            <a:endParaRPr lang="ru-RU" dirty="0"/>
          </a:p>
        </p:txBody>
      </p:sp>
      <p:pic>
        <p:nvPicPr>
          <p:cNvPr id="133" name="Picture 2" descr="D:\ПДД\1243666290_tramvaj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396" y="460779"/>
            <a:ext cx="2886075" cy="2562225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91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3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300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55" grpId="0" animBg="1"/>
      <p:bldP spid="61" grpId="0" animBg="1"/>
      <p:bldP spid="70" grpId="0" animBg="1"/>
      <p:bldP spid="85" grpId="0" animBg="1"/>
      <p:bldP spid="87" grpId="0" animBg="1"/>
      <p:bldP spid="88" grpId="0" animBg="1"/>
      <p:bldP spid="20" grpId="0"/>
      <p:bldP spid="2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4291534" y="1513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5052821" y="15438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781236" y="500432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557022" y="498713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801447" y="54253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6536836" y="543749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7334661" y="545816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8090236" y="54730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306553"/>
            <a:ext cx="32657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какой цвет нельзя переходить улицу?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5785812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6579086" y="1964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7334661" y="49838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Teacher\Downloads\traffic-lights-vector-65335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564" y="364822"/>
            <a:ext cx="25632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3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300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60" grpId="0" animBg="1"/>
      <p:bldP spid="65" grpId="0" animBg="1"/>
      <p:bldP spid="71" grpId="0" animBg="1"/>
      <p:bldP spid="90" grpId="0" animBg="1"/>
      <p:bldP spid="91" grpId="0" animBg="1"/>
      <p:bldP spid="92" grpId="0" animBg="1"/>
      <p:bldP spid="18" grpId="0"/>
      <p:bldP spid="1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4291534" y="1513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5052821" y="15438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781236" y="500432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557022" y="498713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801447" y="54253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6536836" y="543749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7334661" y="545816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8090236" y="54730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220620" y="-20215"/>
            <a:ext cx="49233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должны знать водители и пешеходы для безопасного движения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5785812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6579086" y="1964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7334661" y="49838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885" y="216022"/>
            <a:ext cx="2035385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937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7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5" tmFilter="0, 0; 0.125,0.2665; 0.25,0.4; 0.375,0.465; 0.5,0.5;  0.625,0.535; 0.75,0.6; 0.875,0.7335; 1,1">
                                          <p:stCondLst>
                                            <p:cond delay="245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" tmFilter="0, 0; 0.125,0.2665; 0.25,0.4; 0.375,0.465; 0.5,0.5;  0.625,0.535; 0.75,0.6; 0.875,0.7335; 1,1">
                                          <p:stCondLst>
                                            <p:cond delay="488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" tmFilter="0, 0; 0.125,0.2665; 0.25,0.4; 0.375,0.465; 0.5,0.5;  0.625,0.535; 0.75,0.6; 0.875,0.7335; 1,1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" decel="50000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">
                                          <p:stCondLst>
                                            <p:cond delay="484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" decel="50000">
                                          <p:stCondLst>
                                            <p:cond delay="493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" decel="50000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" decel="50000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250"/>
                            </p:stCondLst>
                            <p:childTnLst>
                              <p:par>
                                <p:cTn id="1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8250"/>
                            </p:stCondLst>
                            <p:childTnLst>
                              <p:par>
                                <p:cTn id="14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62" grpId="0" animBg="1"/>
      <p:bldP spid="63" grpId="0" animBg="1"/>
      <p:bldP spid="64" grpId="0" animBg="1"/>
      <p:bldP spid="93" grpId="0" animBg="1"/>
      <p:bldP spid="94" grpId="0" animBg="1"/>
      <p:bldP spid="95" grpId="0" animBg="1"/>
      <p:bldP spid="18" grpId="0"/>
      <p:bldP spid="18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4291534" y="1513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5052821" y="15438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781236" y="500432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557022" y="498713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801447" y="54253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6536836" y="543749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7334661" y="545816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8090236" y="54730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306553"/>
            <a:ext cx="3265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5785812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6579086" y="1964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7334661" y="49838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" name="Рисунок 132" descr="C:\Users\Teacher\AppData\Local\Microsoft\Windows\INetCache\Content.Word\водитель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023" y="149162"/>
            <a:ext cx="2029460" cy="251968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Прямоугольник 16"/>
          <p:cNvSpPr/>
          <p:nvPr/>
        </p:nvSpPr>
        <p:spPr>
          <a:xfrm>
            <a:off x="6047656" y="118970"/>
            <a:ext cx="30963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Лицо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управляющее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каким либо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транспортным </a:t>
            </a:r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             средством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5812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6000"/>
                            </p:stCondLst>
                            <p:childTnLst>
                              <p:par>
                                <p:cTn id="15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3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3000"/>
                            </p:stCondLst>
                            <p:childTnLst>
                              <p:par>
                                <p:cTn id="16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43" grpId="0" animBg="1"/>
      <p:bldP spid="17" grpId="0"/>
      <p:bldP spid="1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4291534" y="1513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5052821" y="15438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781236" y="500432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557022" y="498713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801447" y="54253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6536836" y="543749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7334661" y="545816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8090236" y="54730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306553"/>
            <a:ext cx="32657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мчусь, держусь за провода, не заблужусь я никогда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5785812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6579086" y="1964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7334661" y="49838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473" y="291279"/>
            <a:ext cx="3388235" cy="288000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067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6000"/>
                            </p:stCondLst>
                            <p:childTnLst>
                              <p:par>
                                <p:cTn id="15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6750"/>
                            </p:stCondLst>
                            <p:childTnLst>
                              <p:par>
                                <p:cTn id="16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8" grpId="0"/>
      <p:bldP spid="1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4291534" y="1513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5052821" y="15438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781236" y="500432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557022" y="498713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801447" y="54253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6536836" y="543749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7334661" y="545816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8090236" y="54730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007196" y="82808"/>
            <a:ext cx="41368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акое животное изображено на знаке «Движение гужевых повозок» ? 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5785812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6579086" y="1964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7334661" y="49838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252" y="216022"/>
            <a:ext cx="2875208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32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3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000"/>
                            </p:stCondLst>
                            <p:childTnLst>
                              <p:par>
                                <p:cTn id="1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27" grpId="0" animBg="1"/>
      <p:bldP spid="128" grpId="0" animBg="1"/>
      <p:bldP spid="129" grpId="0" animBg="1"/>
      <p:bldP spid="132" grpId="0" animBg="1"/>
      <p:bldP spid="148" grpId="0" animBg="1"/>
      <p:bldP spid="18" grpId="0"/>
      <p:bldP spid="1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rgbClr val="3333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4291534" y="1513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5052821" y="154389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781236" y="500432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557022" y="498713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801447" y="54253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6536836" y="543749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7334661" y="545816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8090236" y="54730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74505" y="50354"/>
            <a:ext cx="2643715" cy="2134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На них катаются </a:t>
            </a:r>
            <a:endParaRPr lang="ru-RU" sz="1200" dirty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Calibri"/>
                <a:ea typeface="Calibri"/>
                <a:cs typeface="Times New Roman"/>
              </a:rPr>
              <a:t>    дети летом и крутят педали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Calibri"/>
                <a:ea typeface="Calibri"/>
                <a:cs typeface="Times New Roman"/>
              </a:rPr>
              <a:t> 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5785812" y="1965421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6579086" y="1964524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7334661" y="4983855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https://avatars.mds.yandex.net/i?id=2f2a3e766ed126548b16e5eabdacd9b490a18d97-4937686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036" y="229965"/>
            <a:ext cx="3354749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10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6000"/>
                            </p:stCondLst>
                            <p:childTnLst>
                              <p:par>
                                <p:cTn id="15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6750"/>
                            </p:stCondLst>
                            <p:childTnLst>
                              <p:par>
                                <p:cTn id="16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750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3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3000"/>
                            </p:stCondLst>
                            <p:childTnLst>
                              <p:par>
                                <p:cTn id="19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30" grpId="0" animBg="1"/>
      <p:bldP spid="131" grpId="0" animBg="1"/>
      <p:bldP spid="135" grpId="0" animBg="1"/>
      <p:bldP spid="138" grpId="0" animBg="1"/>
      <p:bldP spid="139" grpId="0" animBg="1"/>
      <p:bldP spid="140" grpId="0" animBg="1"/>
      <p:bldP spid="18" grpId="0"/>
      <p:bldP spid="18" grpId="1"/>
      <p:bldP spid="146" grpId="0" animBg="1"/>
      <p:bldP spid="150" grpId="0" animBg="1"/>
      <p:bldP spid="151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4415</TotalTime>
  <Words>1197</Words>
  <Application>Microsoft Office PowerPoint</Application>
  <PresentationFormat>Экран (4:3)</PresentationFormat>
  <Paragraphs>1052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Сетка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Teacher</cp:lastModifiedBy>
  <cp:revision>350</cp:revision>
  <dcterms:created xsi:type="dcterms:W3CDTF">2012-01-01T03:03:24Z</dcterms:created>
  <dcterms:modified xsi:type="dcterms:W3CDTF">2025-04-19T20:27:47Z</dcterms:modified>
</cp:coreProperties>
</file>